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9939338" cy="14368463"/>
  <p:defaultTextStyle>
    <a:defPPr>
      <a:defRPr lang="en-US"/>
    </a:defPPr>
    <a:lvl1pPr marL="0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6451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2902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19352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25803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2254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38705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45156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51606" algn="l" defTabSz="40645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5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33"/>
    <a:srgbClr val="FDEADA"/>
    <a:srgbClr val="FFFFCC"/>
    <a:srgbClr val="FFFFFF"/>
    <a:srgbClr val="660033"/>
    <a:srgbClr val="CC0066"/>
    <a:srgbClr val="C00000"/>
    <a:srgbClr val="A50021"/>
    <a:srgbClr val="9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540" autoAdjust="0"/>
  </p:normalViewPr>
  <p:slideViewPr>
    <p:cSldViewPr snapToGrid="0" snapToObjects="1">
      <p:cViewPr varScale="1">
        <p:scale>
          <a:sx n="83" d="100"/>
          <a:sy n="83" d="100"/>
        </p:scale>
        <p:origin x="-1272" y="-78"/>
      </p:cViewPr>
      <p:guideLst>
        <p:guide orient="horz" pos="3025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8" y="10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r">
              <a:defRPr sz="1700"/>
            </a:lvl1pPr>
          </a:lstStyle>
          <a:p>
            <a:fld id="{84014A9D-0380-CD40-9E89-7B9315DCA53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16" tIns="66358" rIns="132716" bIns="663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5" y="6825021"/>
            <a:ext cx="7951470" cy="6465808"/>
          </a:xfrm>
          <a:prstGeom prst="rect">
            <a:avLst/>
          </a:prstGeom>
        </p:spPr>
        <p:txBody>
          <a:bodyPr vert="horz" lIns="132716" tIns="66358" rIns="132716" bIns="66358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47557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8" y="13647557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r">
              <a:defRPr sz="1700"/>
            </a:lvl1pPr>
          </a:lstStyle>
          <a:p>
            <a:fld id="{05F1A637-3510-0845-A3BF-14214557F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62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1pPr>
    <a:lvl2pPr marL="406451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2pPr>
    <a:lvl3pPr marL="812902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3pPr>
    <a:lvl4pPr marL="1219352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4pPr>
    <a:lvl5pPr marL="1625803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5pPr>
    <a:lvl6pPr marL="2032254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6pPr>
    <a:lvl7pPr marL="2438705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7pPr>
    <a:lvl8pPr marL="2845156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8pPr>
    <a:lvl9pPr marL="3251606" algn="l" defTabSz="406451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4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1"/>
            <a:ext cx="8961120" cy="24536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60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20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80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40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60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720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80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38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603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500"/>
            <a:ext cx="2880360" cy="8192134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500"/>
            <a:ext cx="8427720" cy="819213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18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5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3"/>
            <a:ext cx="10881360" cy="1906905"/>
          </a:xfrm>
        </p:spPr>
        <p:txBody>
          <a:bodyPr anchor="t"/>
          <a:lstStyle>
            <a:lvl1pPr algn="l">
              <a:defRPr sz="8399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401"/>
            <a:ext cx="10881360" cy="2100261"/>
          </a:xfrm>
        </p:spPr>
        <p:txBody>
          <a:bodyPr anchor="b"/>
          <a:lstStyle>
            <a:lvl1pPr marL="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1pPr>
            <a:lvl2pPr marL="960032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64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9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27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6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9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2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5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39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3"/>
            <a:ext cx="5654040" cy="6336348"/>
          </a:xfrm>
        </p:spPr>
        <p:txBody>
          <a:bodyPr/>
          <a:lstStyle>
            <a:lvl1pPr>
              <a:defRPr sz="5879"/>
            </a:lvl1pPr>
            <a:lvl2pPr>
              <a:defRPr sz="5040"/>
            </a:lvl2pPr>
            <a:lvl3pPr>
              <a:defRPr sz="420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3"/>
            <a:ext cx="5654040" cy="6336348"/>
          </a:xfrm>
        </p:spPr>
        <p:txBody>
          <a:bodyPr/>
          <a:lstStyle>
            <a:lvl1pPr>
              <a:defRPr sz="5879"/>
            </a:lvl1pPr>
            <a:lvl2pPr>
              <a:defRPr sz="5040"/>
            </a:lvl2pPr>
            <a:lvl3pPr>
              <a:defRPr sz="420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25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2" y="2149160"/>
            <a:ext cx="5656262" cy="895667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32" indent="0">
              <a:buNone/>
              <a:defRPr sz="4200" b="1"/>
            </a:lvl2pPr>
            <a:lvl3pPr marL="1920064" indent="0">
              <a:buNone/>
              <a:defRPr sz="3780" b="1"/>
            </a:lvl3pPr>
            <a:lvl4pPr marL="2880096" indent="0">
              <a:buNone/>
              <a:defRPr sz="3360" b="1"/>
            </a:lvl4pPr>
            <a:lvl5pPr marL="3840127" indent="0">
              <a:buNone/>
              <a:defRPr sz="3360" b="1"/>
            </a:lvl5pPr>
            <a:lvl6pPr marL="4800160" indent="0">
              <a:buNone/>
              <a:defRPr sz="3360" b="1"/>
            </a:lvl6pPr>
            <a:lvl7pPr marL="5760191" indent="0">
              <a:buNone/>
              <a:defRPr sz="3360" b="1"/>
            </a:lvl7pPr>
            <a:lvl8pPr marL="6720223" indent="0">
              <a:buNone/>
              <a:defRPr sz="3360" b="1"/>
            </a:lvl8pPr>
            <a:lvl9pPr marL="7680254" indent="0">
              <a:buNone/>
              <a:defRPr sz="336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2" y="3044827"/>
            <a:ext cx="5656262" cy="5531803"/>
          </a:xfrm>
        </p:spPr>
        <p:txBody>
          <a:bodyPr/>
          <a:lstStyle>
            <a:lvl1pPr>
              <a:defRPr sz="5040"/>
            </a:lvl1pPr>
            <a:lvl2pPr>
              <a:defRPr sz="4200"/>
            </a:lvl2pPr>
            <a:lvl3pPr>
              <a:defRPr sz="3780"/>
            </a:lvl3pPr>
            <a:lvl4pPr>
              <a:defRPr sz="3360"/>
            </a:lvl4pPr>
            <a:lvl5pPr>
              <a:defRPr sz="3360"/>
            </a:lvl5pPr>
            <a:lvl6pPr>
              <a:defRPr sz="3360"/>
            </a:lvl6pPr>
            <a:lvl7pPr>
              <a:defRPr sz="3360"/>
            </a:lvl7pPr>
            <a:lvl8pPr>
              <a:defRPr sz="3360"/>
            </a:lvl8pPr>
            <a:lvl9pPr>
              <a:defRPr sz="336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47" y="2149160"/>
            <a:ext cx="5658486" cy="895667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32" indent="0">
              <a:buNone/>
              <a:defRPr sz="4200" b="1"/>
            </a:lvl2pPr>
            <a:lvl3pPr marL="1920064" indent="0">
              <a:buNone/>
              <a:defRPr sz="3780" b="1"/>
            </a:lvl3pPr>
            <a:lvl4pPr marL="2880096" indent="0">
              <a:buNone/>
              <a:defRPr sz="3360" b="1"/>
            </a:lvl4pPr>
            <a:lvl5pPr marL="3840127" indent="0">
              <a:buNone/>
              <a:defRPr sz="3360" b="1"/>
            </a:lvl5pPr>
            <a:lvl6pPr marL="4800160" indent="0">
              <a:buNone/>
              <a:defRPr sz="3360" b="1"/>
            </a:lvl6pPr>
            <a:lvl7pPr marL="5760191" indent="0">
              <a:buNone/>
              <a:defRPr sz="3360" b="1"/>
            </a:lvl7pPr>
            <a:lvl8pPr marL="6720223" indent="0">
              <a:buNone/>
              <a:defRPr sz="3360" b="1"/>
            </a:lvl8pPr>
            <a:lvl9pPr marL="7680254" indent="0">
              <a:buNone/>
              <a:defRPr sz="336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47" y="3044827"/>
            <a:ext cx="5658486" cy="5531803"/>
          </a:xfrm>
        </p:spPr>
        <p:txBody>
          <a:bodyPr/>
          <a:lstStyle>
            <a:lvl1pPr>
              <a:defRPr sz="5040"/>
            </a:lvl1pPr>
            <a:lvl2pPr>
              <a:defRPr sz="4200"/>
            </a:lvl2pPr>
            <a:lvl3pPr>
              <a:defRPr sz="3780"/>
            </a:lvl3pPr>
            <a:lvl4pPr>
              <a:defRPr sz="3360"/>
            </a:lvl4pPr>
            <a:lvl5pPr>
              <a:defRPr sz="3360"/>
            </a:lvl5pPr>
            <a:lvl6pPr>
              <a:defRPr sz="3360"/>
            </a:lvl6pPr>
            <a:lvl7pPr>
              <a:defRPr sz="3360"/>
            </a:lvl7pPr>
            <a:lvl8pPr>
              <a:defRPr sz="3360"/>
            </a:lvl8pPr>
            <a:lvl9pPr>
              <a:defRPr sz="336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42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52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434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93" y="382274"/>
            <a:ext cx="4211638" cy="1626869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81" y="382272"/>
            <a:ext cx="7156451" cy="8194360"/>
          </a:xfrm>
        </p:spPr>
        <p:txBody>
          <a:bodyPr/>
          <a:lstStyle>
            <a:lvl1pPr>
              <a:defRPr sz="6719"/>
            </a:lvl1pPr>
            <a:lvl2pPr>
              <a:defRPr sz="5879"/>
            </a:lvl2pPr>
            <a:lvl3pPr>
              <a:defRPr sz="504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93" y="2009144"/>
            <a:ext cx="4211638" cy="6567488"/>
          </a:xfrm>
        </p:spPr>
        <p:txBody>
          <a:bodyPr/>
          <a:lstStyle>
            <a:lvl1pPr marL="0" indent="0">
              <a:buNone/>
              <a:defRPr sz="2940"/>
            </a:lvl1pPr>
            <a:lvl2pPr marL="960032" indent="0">
              <a:buNone/>
              <a:defRPr sz="2520"/>
            </a:lvl2pPr>
            <a:lvl3pPr marL="1920064" indent="0">
              <a:buNone/>
              <a:defRPr sz="2100"/>
            </a:lvl3pPr>
            <a:lvl4pPr marL="2880096" indent="0">
              <a:buNone/>
              <a:defRPr sz="1890"/>
            </a:lvl4pPr>
            <a:lvl5pPr marL="3840127" indent="0">
              <a:buNone/>
              <a:defRPr sz="1890"/>
            </a:lvl5pPr>
            <a:lvl6pPr marL="4800160" indent="0">
              <a:buNone/>
              <a:defRPr sz="1890"/>
            </a:lvl6pPr>
            <a:lvl7pPr marL="5760191" indent="0">
              <a:buNone/>
              <a:defRPr sz="1890"/>
            </a:lvl7pPr>
            <a:lvl8pPr marL="6720223" indent="0">
              <a:buNone/>
              <a:defRPr sz="1890"/>
            </a:lvl8pPr>
            <a:lvl9pPr marL="7680254" indent="0">
              <a:buNone/>
              <a:defRPr sz="189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275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4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6719"/>
            </a:lvl1pPr>
            <a:lvl2pPr marL="960032" indent="0">
              <a:buNone/>
              <a:defRPr sz="5879"/>
            </a:lvl2pPr>
            <a:lvl3pPr marL="1920064" indent="0">
              <a:buNone/>
              <a:defRPr sz="5040"/>
            </a:lvl3pPr>
            <a:lvl4pPr marL="2880096" indent="0">
              <a:buNone/>
              <a:defRPr sz="4200"/>
            </a:lvl4pPr>
            <a:lvl5pPr marL="3840127" indent="0">
              <a:buNone/>
              <a:defRPr sz="4200"/>
            </a:lvl5pPr>
            <a:lvl6pPr marL="4800160" indent="0">
              <a:buNone/>
              <a:defRPr sz="4200"/>
            </a:lvl6pPr>
            <a:lvl7pPr marL="5760191" indent="0">
              <a:buNone/>
              <a:defRPr sz="4200"/>
            </a:lvl7pPr>
            <a:lvl8pPr marL="6720223" indent="0">
              <a:buNone/>
              <a:defRPr sz="4200"/>
            </a:lvl8pPr>
            <a:lvl9pPr marL="7680254" indent="0">
              <a:buNone/>
              <a:defRPr sz="4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6"/>
            <a:ext cx="7680960" cy="1126806"/>
          </a:xfrm>
        </p:spPr>
        <p:txBody>
          <a:bodyPr/>
          <a:lstStyle>
            <a:lvl1pPr marL="0" indent="0">
              <a:buNone/>
              <a:defRPr sz="2940"/>
            </a:lvl1pPr>
            <a:lvl2pPr marL="960032" indent="0">
              <a:buNone/>
              <a:defRPr sz="2520"/>
            </a:lvl2pPr>
            <a:lvl3pPr marL="1920064" indent="0">
              <a:buNone/>
              <a:defRPr sz="2100"/>
            </a:lvl3pPr>
            <a:lvl4pPr marL="2880096" indent="0">
              <a:buNone/>
              <a:defRPr sz="1890"/>
            </a:lvl4pPr>
            <a:lvl5pPr marL="3840127" indent="0">
              <a:buNone/>
              <a:defRPr sz="1890"/>
            </a:lvl5pPr>
            <a:lvl6pPr marL="4800160" indent="0">
              <a:buNone/>
              <a:defRPr sz="1890"/>
            </a:lvl6pPr>
            <a:lvl7pPr marL="5760191" indent="0">
              <a:buNone/>
              <a:defRPr sz="1890"/>
            </a:lvl7pPr>
            <a:lvl8pPr marL="6720223" indent="0">
              <a:buNone/>
              <a:defRPr sz="1890"/>
            </a:lvl8pPr>
            <a:lvl9pPr marL="7680254" indent="0">
              <a:buNone/>
              <a:defRPr sz="189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02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6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3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7E280-9B39-DC4A-AAE5-CC12FE791DF0}" type="datetimeFigureOut">
              <a:rPr lang="en-US" smtClean="0"/>
              <a:pPr/>
              <a:t>27-Feb-19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7A07F-3F72-114F-8625-CD68F0C2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4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032" rtl="0" eaLnBrk="1" latinLnBrk="0" hangingPunct="1"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4" indent="-720024" algn="l" defTabSz="960032" rtl="0" eaLnBrk="1" latinLnBrk="0" hangingPunct="1">
        <a:spcBef>
          <a:spcPct val="20000"/>
        </a:spcBef>
        <a:buFont typeface="Arial"/>
        <a:buChar char="•"/>
        <a:defRPr sz="6719" kern="1200">
          <a:solidFill>
            <a:schemeClr val="tx1"/>
          </a:solidFill>
          <a:latin typeface="+mn-lt"/>
          <a:ea typeface="+mn-ea"/>
          <a:cs typeface="+mn-cs"/>
        </a:defRPr>
      </a:lvl1pPr>
      <a:lvl2pPr marL="1560052" indent="-600020" algn="l" defTabSz="960032" rtl="0" eaLnBrk="1" latinLnBrk="0" hangingPunct="1">
        <a:spcBef>
          <a:spcPct val="20000"/>
        </a:spcBef>
        <a:buFont typeface="Arial"/>
        <a:buChar char="–"/>
        <a:defRPr sz="5879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9" indent="-480016" algn="l" defTabSz="960032" rtl="0" eaLnBrk="1" latinLnBrk="0" hangingPunct="1">
        <a:spcBef>
          <a:spcPct val="20000"/>
        </a:spcBef>
        <a:buFont typeface="Arial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12" indent="-480016" algn="l" defTabSz="960032" rtl="0" eaLnBrk="1" latinLnBrk="0" hangingPunct="1">
        <a:spcBef>
          <a:spcPct val="20000"/>
        </a:spcBef>
        <a:buFont typeface="Arial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44" indent="-480016" algn="l" defTabSz="960032" rtl="0" eaLnBrk="1" latinLnBrk="0" hangingPunct="1">
        <a:spcBef>
          <a:spcPct val="20000"/>
        </a:spcBef>
        <a:buFont typeface="Arial"/>
        <a:buChar char="»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75" indent="-480016" algn="l" defTabSz="960032" rtl="0" eaLnBrk="1" latinLnBrk="0" hangingPunct="1">
        <a:spcBef>
          <a:spcPct val="20000"/>
        </a:spcBef>
        <a:buFont typeface="Arial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240207" indent="-480016" algn="l" defTabSz="960032" rtl="0" eaLnBrk="1" latinLnBrk="0" hangingPunct="1">
        <a:spcBef>
          <a:spcPct val="20000"/>
        </a:spcBef>
        <a:buFont typeface="Arial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39" indent="-480016" algn="l" defTabSz="960032" rtl="0" eaLnBrk="1" latinLnBrk="0" hangingPunct="1">
        <a:spcBef>
          <a:spcPct val="20000"/>
        </a:spcBef>
        <a:buFont typeface="Arial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71" indent="-480016" algn="l" defTabSz="960032" rtl="0" eaLnBrk="1" latinLnBrk="0" hangingPunct="1">
        <a:spcBef>
          <a:spcPct val="20000"/>
        </a:spcBef>
        <a:buFont typeface="Arial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32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64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96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27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60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91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23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54" algn="l" defTabSz="960032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480"/>
            <a:ext cx="12821737" cy="2699543"/>
          </a:xfrm>
          <a:solidFill>
            <a:srgbClr val="990033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AU" sz="3600" dirty="0">
                <a:latin typeface="Arial Black" panose="020B0A04020102020204" pitchFamily="34" charset="0"/>
              </a:rPr>
              <a:t/>
            </a:r>
            <a:br>
              <a:rPr lang="en-AU" sz="3600" dirty="0">
                <a:latin typeface="Arial Black" panose="020B0A04020102020204" pitchFamily="34" charset="0"/>
              </a:rPr>
            </a:br>
            <a:r>
              <a:rPr lang="en-AU" altLang="en-US" sz="4400" b="1" dirty="0">
                <a:solidFill>
                  <a:schemeClr val="bg1"/>
                </a:solidFill>
                <a:latin typeface="Arial Black" panose="020B0A04020102020204" pitchFamily="34" charset="0"/>
              </a:rPr>
              <a:t>“JULIET”</a:t>
            </a:r>
            <a:r>
              <a:rPr lang="en-AU" altLang="en-US" sz="4400" b="1" dirty="0">
                <a:solidFill>
                  <a:schemeClr val="bg1"/>
                </a:solidFill>
              </a:rPr>
              <a:t/>
            </a:r>
            <a:br>
              <a:rPr lang="en-AU" altLang="en-US" sz="4400" b="1" dirty="0">
                <a:solidFill>
                  <a:schemeClr val="bg1"/>
                </a:solidFill>
              </a:rPr>
            </a:br>
            <a:r>
              <a:rPr lang="en-AU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1954 MG TF ROADSTER</a:t>
            </a:r>
            <a:br>
              <a:rPr lang="en-AU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AU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en-AU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AU" alt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Proud Owners: 	Naomi &amp; Mark Horsfield</a:t>
            </a:r>
            <a:r>
              <a:rPr lang="en-AU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en-AU" altLang="en-US" sz="3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n-AU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096781"/>
            <a:ext cx="4183736" cy="27615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txBody>
          <a:bodyPr vert="horz" lIns="192003" tIns="96001" rIns="192003" bIns="96001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r>
              <a:rPr lang="en-US" sz="2000" dirty="0">
                <a:solidFill>
                  <a:srgbClr val="FF0000"/>
                </a:solidFill>
                <a:latin typeface="Arial Black"/>
                <a:cs typeface="Arial Black"/>
              </a:rPr>
              <a:t>Factory </a:t>
            </a:r>
          </a:p>
          <a:p>
            <a:r>
              <a:rPr lang="en-US" sz="2000" dirty="0">
                <a:solidFill>
                  <a:srgbClr val="FF0000"/>
                </a:solidFill>
                <a:latin typeface="Arial Black"/>
                <a:cs typeface="Arial Black"/>
              </a:rPr>
              <a:t>Production Record</a:t>
            </a:r>
          </a:p>
          <a:p>
            <a:endParaRPr lang="en-US" sz="18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algn="l"/>
            <a:r>
              <a:rPr lang="en-US" sz="1800" dirty="0">
                <a:latin typeface="Arial Black"/>
                <a:cs typeface="Arial Black"/>
              </a:rPr>
              <a:t>Model/Type: 	TF Roadster</a:t>
            </a:r>
            <a:endParaRPr lang="en-US" sz="18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algn="l"/>
            <a:r>
              <a:rPr lang="en-US" sz="1800" dirty="0">
                <a:latin typeface="Arial Black"/>
                <a:cs typeface="Arial Black"/>
              </a:rPr>
              <a:t>Chassis No: 	………….</a:t>
            </a:r>
            <a:br>
              <a:rPr lang="en-US" sz="1800" dirty="0">
                <a:latin typeface="Arial Black"/>
                <a:cs typeface="Arial Black"/>
              </a:rPr>
            </a:br>
            <a:r>
              <a:rPr lang="en-US" sz="1800" dirty="0">
                <a:latin typeface="Arial Black"/>
                <a:cs typeface="Arial Black"/>
              </a:rPr>
              <a:t>Engine No:	    ………….</a:t>
            </a:r>
            <a:br>
              <a:rPr lang="en-US" sz="1800" dirty="0">
                <a:latin typeface="Arial Black"/>
                <a:cs typeface="Arial Black"/>
              </a:rPr>
            </a:br>
            <a:r>
              <a:rPr lang="en-US" sz="1800" dirty="0">
                <a:latin typeface="Arial Black"/>
                <a:cs typeface="Arial Black"/>
              </a:rPr>
              <a:t>Build Date:    00/00/1954</a:t>
            </a:r>
          </a:p>
          <a:p>
            <a:pPr algn="l"/>
            <a:r>
              <a:rPr lang="en-US" sz="1800" dirty="0">
                <a:latin typeface="Arial Black"/>
                <a:cs typeface="Arial Black"/>
              </a:rPr>
              <a:t>Paint </a:t>
            </a:r>
            <a:r>
              <a:rPr lang="en-US" sz="1800" dirty="0" err="1">
                <a:latin typeface="Arial Black"/>
                <a:cs typeface="Arial Black"/>
              </a:rPr>
              <a:t>Colour</a:t>
            </a:r>
            <a:r>
              <a:rPr lang="en-US" sz="1800" dirty="0">
                <a:latin typeface="Arial Black"/>
                <a:cs typeface="Arial Black"/>
              </a:rPr>
              <a:t>:</a:t>
            </a:r>
          </a:p>
          <a:p>
            <a:pPr algn="l"/>
            <a:endParaRPr lang="en-US" sz="1800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94192" y="3419856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546565" y="3109399"/>
            <a:ext cx="4242814" cy="63607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txBody>
          <a:bodyPr vert="horz" lIns="192003" tIns="96001" rIns="192003" bIns="96001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20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Vehicle History</a:t>
            </a:r>
          </a:p>
          <a:p>
            <a:pPr algn="just"/>
            <a:r>
              <a:rPr lang="en-US" sz="1800" b="1" dirty="0">
                <a:latin typeface="Arial"/>
                <a:cs typeface="Arial"/>
              </a:rPr>
              <a:t>MG TF……….. was built on …..</a:t>
            </a:r>
            <a:r>
              <a:rPr lang="en-US" sz="1800" b="1" baseline="30000" dirty="0">
                <a:latin typeface="Arial"/>
                <a:cs typeface="Arial"/>
              </a:rPr>
              <a:t> </a:t>
            </a:r>
            <a:r>
              <a:rPr lang="en-US" sz="1800" b="1" dirty="0">
                <a:latin typeface="Arial"/>
                <a:cs typeface="Arial"/>
              </a:rPr>
              <a:t>March 1954 at Abingdon, England and was originally imported into Australia by ………. </a:t>
            </a: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1400" b="1" dirty="0">
              <a:latin typeface="Arial"/>
              <a:cs typeface="Arial"/>
            </a:endParaRPr>
          </a:p>
          <a:p>
            <a:pPr algn="just"/>
            <a:endParaRPr lang="en-US" sz="2000" b="1" dirty="0">
              <a:latin typeface="Arial"/>
              <a:cs typeface="Arial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AU" sz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9" descr="MGTF 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4750" y="3260657"/>
            <a:ext cx="3348185" cy="259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77913" y="437136"/>
            <a:ext cx="2612598" cy="145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0" y="6229100"/>
            <a:ext cx="4183736" cy="3193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txBody>
          <a:bodyPr vert="horz" lIns="192003" tIns="96001" rIns="192003" bIns="96001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endParaRPr lang="en-US" sz="18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r>
              <a:rPr lang="en-US" sz="2000" dirty="0">
                <a:solidFill>
                  <a:srgbClr val="FF0000"/>
                </a:solidFill>
                <a:latin typeface="Arial Black"/>
                <a:cs typeface="Arial Black"/>
              </a:rPr>
              <a:t>Technical Specifications</a:t>
            </a:r>
          </a:p>
          <a:p>
            <a:endParaRPr lang="en-US" sz="20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algn="l"/>
            <a:r>
              <a:rPr lang="en-US" sz="1800" dirty="0">
                <a:latin typeface="Arial Black"/>
                <a:cs typeface="Arial Black"/>
              </a:rPr>
              <a:t>Engine: 	4 Cylinder petrol</a:t>
            </a:r>
            <a:endParaRPr lang="en-US" sz="180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algn="l"/>
            <a:r>
              <a:rPr lang="en-US" sz="1800" dirty="0">
                <a:latin typeface="Arial Black"/>
                <a:cs typeface="Arial Black"/>
              </a:rPr>
              <a:t>Displacement: 1250 cc</a:t>
            </a:r>
            <a:br>
              <a:rPr lang="en-US" sz="1800" dirty="0">
                <a:latin typeface="Arial Black"/>
                <a:cs typeface="Arial Black"/>
              </a:rPr>
            </a:br>
            <a:r>
              <a:rPr lang="en-US" sz="1800" dirty="0">
                <a:latin typeface="Arial Black"/>
                <a:cs typeface="Arial Black"/>
              </a:rPr>
              <a:t>Brake horsepower: 57</a:t>
            </a:r>
            <a:br>
              <a:rPr lang="en-US" sz="1800" dirty="0">
                <a:latin typeface="Arial Black"/>
                <a:cs typeface="Arial Black"/>
              </a:rPr>
            </a:br>
            <a:r>
              <a:rPr lang="en-US" sz="1800" dirty="0">
                <a:latin typeface="Arial Black"/>
                <a:cs typeface="Arial Black"/>
              </a:rPr>
              <a:t>Fuel consumption: 26 mpg</a:t>
            </a:r>
          </a:p>
          <a:p>
            <a:pPr algn="l"/>
            <a:r>
              <a:rPr lang="en-US" sz="1800" dirty="0">
                <a:latin typeface="Arial Black"/>
                <a:cs typeface="Arial Black"/>
              </a:rPr>
              <a:t>Gearbox: 4 speed</a:t>
            </a:r>
          </a:p>
          <a:p>
            <a:pPr algn="l"/>
            <a:r>
              <a:rPr lang="en-US" sz="1800" dirty="0">
                <a:latin typeface="Arial Black"/>
                <a:cs typeface="Arial Black"/>
              </a:rPr>
              <a:t>Top speed: 78mph</a:t>
            </a:r>
          </a:p>
          <a:p>
            <a:pPr algn="l"/>
            <a:r>
              <a:rPr lang="en-US" sz="1800" dirty="0">
                <a:latin typeface="Arial Black"/>
                <a:cs typeface="Arial Black"/>
              </a:rPr>
              <a:t>Body weight:  900kg</a:t>
            </a:r>
          </a:p>
          <a:p>
            <a:pPr algn="l"/>
            <a:r>
              <a:rPr lang="en-US" sz="1800" dirty="0">
                <a:latin typeface="Arial Black"/>
                <a:cs typeface="Arial Black"/>
              </a:rPr>
              <a:t>Wheel size: 15 in</a:t>
            </a:r>
          </a:p>
          <a:p>
            <a:pPr algn="l"/>
            <a:endParaRPr lang="en-US" sz="1800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pic>
        <p:nvPicPr>
          <p:cNvPr id="16" name="Picture 9" descr="MGTF 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4750" y="6527183"/>
            <a:ext cx="3348185" cy="259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2580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32</Words>
  <Application>Microsoft Office PowerPoint</Application>
  <PresentationFormat>A3 Paper (297x420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“JULIET” 1954 MG TF ROADSTER  Proud Owners:  Naomi &amp; Mark Horsfield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Gardiner</dc:creator>
  <cp:lastModifiedBy>Kerry</cp:lastModifiedBy>
  <cp:revision>62</cp:revision>
  <cp:lastPrinted>2019-02-17T22:39:44Z</cp:lastPrinted>
  <dcterms:created xsi:type="dcterms:W3CDTF">2015-10-30T04:31:54Z</dcterms:created>
  <dcterms:modified xsi:type="dcterms:W3CDTF">2019-02-26T22:28:21Z</dcterms:modified>
</cp:coreProperties>
</file>